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3" r:id="rId8"/>
    <p:sldId id="261" r:id="rId9"/>
    <p:sldId id="262" r:id="rId10"/>
    <p:sldId id="264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C5D8C-7F93-4F8E-86EA-273FDDB30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69C0393-7F65-4F34-A931-D283D7A48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BF14DD-9DF1-40A1-8847-D98BAEEE1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9F84-3B23-4ECA-AE29-AA5D602FBE99}" type="datetimeFigureOut">
              <a:rPr lang="de-DE" smtClean="0"/>
              <a:t>10.01.2018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04A0F5-6082-4B96-A9DD-79393738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3FEB3B-4FB7-4A78-A836-40DC2796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3271-9C59-4E55-8AE9-D5BC602BC4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6446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D07B6-88E7-4AC8-86A0-8A147E074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FD66B3C-8E3B-4773-BAF6-A8AA05E7E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0D2671-45F4-4D9A-813C-BC4B8E59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9F84-3B23-4ECA-AE29-AA5D602FBE99}" type="datetimeFigureOut">
              <a:rPr lang="de-DE" smtClean="0"/>
              <a:t>10.01.2018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034BAD-7556-45EB-9D67-EACA3BBAC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DF234E-9A27-4CD3-AD96-5F8932C0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3271-9C59-4E55-8AE9-D5BC602BC4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40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7B201C1-1C1C-4995-BCC0-5037AA199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DB8413-06F3-4DEA-8873-4321BD0C4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540BD1-E642-4893-8617-0EACF4B5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9F84-3B23-4ECA-AE29-AA5D602FBE99}" type="datetimeFigureOut">
              <a:rPr lang="de-DE" smtClean="0"/>
              <a:t>10.01.2018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34D9A2-CDF9-4149-AD82-8A7119496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0AC839-FB12-429A-B9BE-B1703EBF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3271-9C59-4E55-8AE9-D5BC602BC4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57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042D6-DB84-4135-B8B9-F341571C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F280D3-5304-48CE-9F82-32F95EDCE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C71E76-329B-43D6-856D-0840C13B5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9F84-3B23-4ECA-AE29-AA5D602FBE99}" type="datetimeFigureOut">
              <a:rPr lang="de-DE" smtClean="0"/>
              <a:t>10.01.2018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8232B-95B4-42C7-8E55-2FE377DAD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462B41-2F7F-4254-80F4-A200CFD32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3271-9C59-4E55-8AE9-D5BC602BC4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38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18643F-2BE0-45CC-AFF4-299ECB123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6BC62-39E7-446B-B83F-9B4FFFC4B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A1DD0E-1859-4E18-AF07-78A77474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9F84-3B23-4ECA-AE29-AA5D602FBE99}" type="datetimeFigureOut">
              <a:rPr lang="de-DE" smtClean="0"/>
              <a:t>10.01.2018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1DCBE3-CECA-4FEF-A0BB-29F5D999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3293EF-9C24-4BC5-8555-1B38B414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3271-9C59-4E55-8AE9-D5BC602BC4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422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F650A2-8326-4A57-8223-1026276D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4D62C4-55FB-40BF-B8FA-2D7E79113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7B819B3-6D79-408F-8EAB-83276C30C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3FA8FB-0F6F-4166-B35E-0A2274C92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9F84-3B23-4ECA-AE29-AA5D602FBE99}" type="datetimeFigureOut">
              <a:rPr lang="de-DE" smtClean="0"/>
              <a:t>10.01.2018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40FE8A-4C5E-40B6-A3C5-9ED127AE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5CD451-E4FF-4A65-B903-6A570562F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3271-9C59-4E55-8AE9-D5BC602BC4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9831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D4F12-8137-49A4-B73B-47C2AB2A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8446D7-EF31-4F15-A1C9-A7174FF17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7967C07-0C6F-4CF5-8774-65716CC80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B4D63C-531B-4F13-96E8-F88F82F0A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B9E9666-21C8-4A23-82BB-34899AF4AF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16406B4-88EA-4EB1-B224-0DA256C5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9F84-3B23-4ECA-AE29-AA5D602FBE99}" type="datetimeFigureOut">
              <a:rPr lang="de-DE" smtClean="0"/>
              <a:t>10.01.2018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BADDE48-530A-4BFE-8750-4676C35B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F79F1AA-D682-47ED-A8BD-9B141C8E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3271-9C59-4E55-8AE9-D5BC602BC4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19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33148-D691-4E08-8A6A-72F23F9D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255859-D47E-4BB8-8320-BA2DE7B26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9F84-3B23-4ECA-AE29-AA5D602FBE99}" type="datetimeFigureOut">
              <a:rPr lang="de-DE" smtClean="0"/>
              <a:t>10.01.2018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1304A3-09CE-4FCD-951B-5B44A784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E39B70-F1A4-4A98-81DC-EE169635B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3271-9C59-4E55-8AE9-D5BC602BC4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652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B3E4B6-11C1-4041-8345-328C15BED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9F84-3B23-4ECA-AE29-AA5D602FBE99}" type="datetimeFigureOut">
              <a:rPr lang="de-DE" smtClean="0"/>
              <a:t>10.01.2018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453A68-1219-426C-B886-8858D9C3B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D9D003-189F-4280-9256-F6B6541A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3271-9C59-4E55-8AE9-D5BC602BC4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031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F8A14-2D2F-4DC8-AD5C-34403C33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E782F-6897-4E95-9309-EB3D5BE7D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E1AF10-2798-4567-B0F2-30DF0530B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B73784-B8E5-447D-BA35-FE24C682C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9F84-3B23-4ECA-AE29-AA5D602FBE99}" type="datetimeFigureOut">
              <a:rPr lang="de-DE" smtClean="0"/>
              <a:t>10.01.2018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063D17-DA7C-415C-AC4F-BF899B986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C8BDC0-478A-4AE3-8354-64B2794CB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3271-9C59-4E55-8AE9-D5BC602BC4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628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A41660-B5A8-4F49-9D9D-46DCBEE84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637D440-697F-4E75-8FD2-5079D9235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DEECDA6-C1A2-4558-96C1-C8C745DB0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9CC8A5-0DAB-4E78-B2C9-958C88175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9F84-3B23-4ECA-AE29-AA5D602FBE99}" type="datetimeFigureOut">
              <a:rPr lang="de-DE" smtClean="0"/>
              <a:t>10.01.2018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2D5168-1C76-4AFB-B732-3CA7C88FE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446973-DBF4-41E0-9F32-999C84B4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3271-9C59-4E55-8AE9-D5BC602BC4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04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B927B60-7339-4402-B272-A8A30319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9BB6C7-C29A-44B7-B68F-9A0C4ABC0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7BE36-29F6-4B21-BAD2-14C3FB4A8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89F84-3B23-4ECA-AE29-AA5D602FBE99}" type="datetimeFigureOut">
              <a:rPr lang="de-DE" smtClean="0"/>
              <a:t>10.01.2018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E3A162-6CD9-4392-8F6B-0704EC7AA1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10D795-EF00-45C9-9CD1-C80650023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B3271-9C59-4E55-8AE9-D5BC602BC4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577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10A62-5388-4C9E-ABEA-0D785C6938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walkthrough</a:t>
            </a:r>
            <a:r>
              <a:rPr lang="de-DE" dirty="0"/>
              <a:t> </a:t>
            </a:r>
            <a:r>
              <a:rPr lang="de-DE"/>
              <a:t>horizontal prototype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343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FB8B4F-01FA-4D11-BD13-128E12C2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Import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list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6277CA5-3348-4537-8870-BBFEF092E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48" y="1881188"/>
            <a:ext cx="2446404" cy="435133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B9CE783-E399-4CC4-890B-0697C145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526" y="1881188"/>
            <a:ext cx="937249" cy="166705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A3BC98A-84E3-497F-AF4E-2F8324382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050" y="852219"/>
            <a:ext cx="937249" cy="166705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D84D5A4-63B7-4B01-B36D-5B80B1F75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050" y="4782211"/>
            <a:ext cx="937249" cy="166705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D08F0A-8A74-468C-828F-1E67B4E102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525" y="3827688"/>
            <a:ext cx="937249" cy="1667054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B9556E4-A5C6-45D9-BE54-FC0ED130F7B5}"/>
              </a:ext>
            </a:extLst>
          </p:cNvPr>
          <p:cNvCxnSpPr/>
          <p:nvPr/>
        </p:nvCxnSpPr>
        <p:spPr>
          <a:xfrm flipV="1">
            <a:off x="742950" y="1685746"/>
            <a:ext cx="5000723" cy="485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AD799C6-3A31-46B0-8DDB-374E38531752}"/>
              </a:ext>
            </a:extLst>
          </p:cNvPr>
          <p:cNvCxnSpPr/>
          <p:nvPr/>
        </p:nvCxnSpPr>
        <p:spPr>
          <a:xfrm>
            <a:off x="2686050" y="2177782"/>
            <a:ext cx="4570100" cy="53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8A84180-62F9-4661-86D0-1414E5C549FA}"/>
              </a:ext>
            </a:extLst>
          </p:cNvPr>
          <p:cNvCxnSpPr>
            <a:cxnSpLocks/>
          </p:cNvCxnSpPr>
          <p:nvPr/>
        </p:nvCxnSpPr>
        <p:spPr>
          <a:xfrm>
            <a:off x="657225" y="3076575"/>
            <a:ext cx="5086448" cy="252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F27660-1C5C-4632-B44C-E9D8B0FF9344}"/>
              </a:ext>
            </a:extLst>
          </p:cNvPr>
          <p:cNvCxnSpPr>
            <a:cxnSpLocks/>
          </p:cNvCxnSpPr>
          <p:nvPr/>
        </p:nvCxnSpPr>
        <p:spPr>
          <a:xfrm>
            <a:off x="1990725" y="2798719"/>
            <a:ext cx="5265424" cy="186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91C8610D-7D1B-42AB-81CC-48CF43D313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325" y="3827688"/>
            <a:ext cx="937250" cy="1667055"/>
          </a:xfrm>
          <a:prstGeom prst="rect">
            <a:avLst/>
          </a:prstGeom>
        </p:spPr>
      </p:pic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77243E4-8822-43DC-A5EB-589E94ECDCB3}"/>
              </a:ext>
            </a:extLst>
          </p:cNvPr>
          <p:cNvCxnSpPr/>
          <p:nvPr/>
        </p:nvCxnSpPr>
        <p:spPr>
          <a:xfrm>
            <a:off x="6886575" y="3943350"/>
            <a:ext cx="2914650" cy="717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944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577790-1B9E-491E-9834-1878ACB44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04674" cy="941554"/>
          </a:xfrm>
        </p:spPr>
        <p:txBody>
          <a:bodyPr/>
          <a:lstStyle/>
          <a:p>
            <a:r>
              <a:rPr lang="de-DE" dirty="0"/>
              <a:t>Home Screen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88B5D20-EF01-451A-8DF4-526865A36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35" y="1584993"/>
            <a:ext cx="2446404" cy="4351338"/>
          </a:xfr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53F8FE4-2006-40FE-BCAD-06F027FDE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110" y="4465728"/>
            <a:ext cx="987474" cy="175638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4EF3227-9152-42B6-98CF-99857E1B7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5" y="580521"/>
            <a:ext cx="987473" cy="175638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5567822-DA61-46DC-BBC3-B28A5E462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658" y="1557899"/>
            <a:ext cx="987473" cy="175638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F2D6449-2DBD-4A2F-B3CB-F970A730E9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54" y="4887117"/>
            <a:ext cx="987473" cy="175638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1410802-552B-4083-BFD7-D7FFC737E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658" y="3429000"/>
            <a:ext cx="987473" cy="1756386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510A6F72-B3F9-4FEA-AA0E-A5E695013BD8}"/>
              </a:ext>
            </a:extLst>
          </p:cNvPr>
          <p:cNvCxnSpPr>
            <a:cxnSpLocks/>
          </p:cNvCxnSpPr>
          <p:nvPr/>
        </p:nvCxnSpPr>
        <p:spPr>
          <a:xfrm>
            <a:off x="2723644" y="1880101"/>
            <a:ext cx="5213750" cy="566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5574643-0799-44EB-A26E-400B492C6DE7}"/>
              </a:ext>
            </a:extLst>
          </p:cNvPr>
          <p:cNvCxnSpPr>
            <a:cxnSpLocks/>
          </p:cNvCxnSpPr>
          <p:nvPr/>
        </p:nvCxnSpPr>
        <p:spPr>
          <a:xfrm flipV="1">
            <a:off x="533400" y="5343921"/>
            <a:ext cx="6168447" cy="456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61D66-ABE3-433F-9D2F-3462729BE732}"/>
              </a:ext>
            </a:extLst>
          </p:cNvPr>
          <p:cNvCxnSpPr>
            <a:cxnSpLocks/>
          </p:cNvCxnSpPr>
          <p:nvPr/>
        </p:nvCxnSpPr>
        <p:spPr>
          <a:xfrm>
            <a:off x="2723644" y="5765310"/>
            <a:ext cx="2384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D2834BD-5D67-409F-AE8C-B8089BF50CE3}"/>
              </a:ext>
            </a:extLst>
          </p:cNvPr>
          <p:cNvCxnSpPr>
            <a:cxnSpLocks/>
          </p:cNvCxnSpPr>
          <p:nvPr/>
        </p:nvCxnSpPr>
        <p:spPr>
          <a:xfrm>
            <a:off x="1856522" y="2181875"/>
            <a:ext cx="6080872" cy="2169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2" name="Grafik 81">
            <a:extLst>
              <a:ext uri="{FF2B5EF4-FFF2-40B4-BE49-F238E27FC236}">
                <a16:creationId xmlns:a16="http://schemas.microsoft.com/office/drawing/2014/main" id="{639FE6C8-5E64-44D8-8451-4C8CAFAA7E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754" y="4465729"/>
            <a:ext cx="987473" cy="1756386"/>
          </a:xfrm>
          <a:prstGeom prst="rect">
            <a:avLst/>
          </a:prstGeom>
        </p:spPr>
      </p:pic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A02425F2-ADF2-4EFD-B558-03CB45829BE7}"/>
              </a:ext>
            </a:extLst>
          </p:cNvPr>
          <p:cNvCxnSpPr>
            <a:cxnSpLocks/>
          </p:cNvCxnSpPr>
          <p:nvPr/>
        </p:nvCxnSpPr>
        <p:spPr>
          <a:xfrm flipV="1">
            <a:off x="6296025" y="5365997"/>
            <a:ext cx="3700465" cy="85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Grafik 93">
            <a:extLst>
              <a:ext uri="{FF2B5EF4-FFF2-40B4-BE49-F238E27FC236}">
                <a16:creationId xmlns:a16="http://schemas.microsoft.com/office/drawing/2014/main" id="{069A5B1D-08A6-4F6A-B3ED-1E8125B342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429" y="112298"/>
            <a:ext cx="987474" cy="1756386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BE187A7-A2EB-4F2B-8F89-06A9E9D87E05}"/>
              </a:ext>
            </a:extLst>
          </p:cNvPr>
          <p:cNvCxnSpPr>
            <a:cxnSpLocks/>
          </p:cNvCxnSpPr>
          <p:nvPr/>
        </p:nvCxnSpPr>
        <p:spPr>
          <a:xfrm flipV="1">
            <a:off x="2486025" y="1477658"/>
            <a:ext cx="4215822" cy="39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D27016AC-5093-4901-90B1-BE4387616DEA}"/>
              </a:ext>
            </a:extLst>
          </p:cNvPr>
          <p:cNvCxnSpPr/>
          <p:nvPr/>
        </p:nvCxnSpPr>
        <p:spPr>
          <a:xfrm flipV="1">
            <a:off x="533400" y="990491"/>
            <a:ext cx="4892766" cy="878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5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A6461F-DC89-42F2-9ADB-E71427DD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Edit Profile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B3A4A8-9299-4505-B351-1D80DF243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21" y="1690688"/>
            <a:ext cx="2361615" cy="4200526"/>
          </a:xfrm>
          <a:prstGeom prst="rect">
            <a:avLst/>
          </a:prstGeom>
        </p:spPr>
      </p:pic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B7533AEA-2A85-4724-9839-30876FBED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63" y="365125"/>
            <a:ext cx="1313276" cy="2335881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B1D4712-EB6A-4E1D-A3AE-761A44A59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87" y="1806446"/>
            <a:ext cx="1313276" cy="2335881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11F82B6-05FF-416A-96C9-0582387C2BDA}"/>
              </a:ext>
            </a:extLst>
          </p:cNvPr>
          <p:cNvCxnSpPr/>
          <p:nvPr/>
        </p:nvCxnSpPr>
        <p:spPr>
          <a:xfrm flipV="1">
            <a:off x="638175" y="1533065"/>
            <a:ext cx="4552526" cy="448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646BF6C-9403-4E56-A53E-33686E0747C3}"/>
              </a:ext>
            </a:extLst>
          </p:cNvPr>
          <p:cNvCxnSpPr>
            <a:cxnSpLocks/>
          </p:cNvCxnSpPr>
          <p:nvPr/>
        </p:nvCxnSpPr>
        <p:spPr>
          <a:xfrm>
            <a:off x="2097248" y="2550253"/>
            <a:ext cx="5420577" cy="424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D3A5F935-6BD3-41E7-9338-771D9268A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185" y="3723147"/>
            <a:ext cx="1313276" cy="233588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D435A3F-A56A-4B9C-BB77-53D6C75483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185" y="365125"/>
            <a:ext cx="1313276" cy="233588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0A35338-5893-49D6-B0B7-79429623B8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63" y="3723146"/>
            <a:ext cx="1313277" cy="2335882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DBFAE30-78EB-4A5E-93F2-C9741D7ED757}"/>
              </a:ext>
            </a:extLst>
          </p:cNvPr>
          <p:cNvCxnSpPr>
            <a:cxnSpLocks/>
          </p:cNvCxnSpPr>
          <p:nvPr/>
        </p:nvCxnSpPr>
        <p:spPr>
          <a:xfrm flipV="1">
            <a:off x="5746459" y="4907631"/>
            <a:ext cx="3797591" cy="318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1F9793B-3D55-4715-8E2C-ECABE10903C8}"/>
              </a:ext>
            </a:extLst>
          </p:cNvPr>
          <p:cNvCxnSpPr>
            <a:cxnSpLocks/>
          </p:cNvCxnSpPr>
          <p:nvPr/>
        </p:nvCxnSpPr>
        <p:spPr>
          <a:xfrm>
            <a:off x="2248250" y="3926048"/>
            <a:ext cx="2942451" cy="965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FE1811C-672D-4116-A13A-E6ADECF03C7C}"/>
              </a:ext>
            </a:extLst>
          </p:cNvPr>
          <p:cNvCxnSpPr/>
          <p:nvPr/>
        </p:nvCxnSpPr>
        <p:spPr>
          <a:xfrm>
            <a:off x="7088697" y="4018327"/>
            <a:ext cx="2455353" cy="872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51EC0DD-F827-4D89-A203-3BB0DF3263CB}"/>
              </a:ext>
            </a:extLst>
          </p:cNvPr>
          <p:cNvCxnSpPr/>
          <p:nvPr/>
        </p:nvCxnSpPr>
        <p:spPr>
          <a:xfrm flipV="1">
            <a:off x="7517825" y="1741970"/>
            <a:ext cx="2130998" cy="2218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919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FA3F4B-30CA-4219-A8FA-0366E147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QR-Code Scanner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54D7A5-8EF1-4E02-892F-F0A7B7637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02" y="2002442"/>
            <a:ext cx="2185223" cy="388678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EDB74EF-7009-480C-AF8E-4B050FFAF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191" y="3867150"/>
            <a:ext cx="1316130" cy="2340956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0F20BFC-AAB1-4A4B-91A0-317F6F1D81E3}"/>
              </a:ext>
            </a:extLst>
          </p:cNvPr>
          <p:cNvCxnSpPr>
            <a:cxnSpLocks/>
          </p:cNvCxnSpPr>
          <p:nvPr/>
        </p:nvCxnSpPr>
        <p:spPr>
          <a:xfrm flipV="1">
            <a:off x="2390775" y="5037628"/>
            <a:ext cx="5480481" cy="59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F5C1F0BE-4716-4B48-9C8B-B5624617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191" y="947363"/>
            <a:ext cx="1316130" cy="2340957"/>
          </a:xfr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43FD8-52F8-4A3D-BFEF-FB242D16460A}"/>
              </a:ext>
            </a:extLst>
          </p:cNvPr>
          <p:cNvCxnSpPr/>
          <p:nvPr/>
        </p:nvCxnSpPr>
        <p:spPr>
          <a:xfrm flipV="1">
            <a:off x="1504950" y="2117841"/>
            <a:ext cx="6366306" cy="3511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638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CD713-F338-4EDC-A3A2-DE8AB108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Edit Mode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24A7130-E3A9-41BE-ABDB-FBA556D6D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4200"/>
            <a:ext cx="2446404" cy="435133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8337A20-636B-4D14-9395-AA796FF37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394" y="1854200"/>
            <a:ext cx="2446404" cy="4351338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2E326C1-9632-43F0-B638-78FCC4C1FC4A}"/>
              </a:ext>
            </a:extLst>
          </p:cNvPr>
          <p:cNvCxnSpPr/>
          <p:nvPr/>
        </p:nvCxnSpPr>
        <p:spPr>
          <a:xfrm>
            <a:off x="3143250" y="3314700"/>
            <a:ext cx="4581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394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8FF85-1EC2-4D7B-AE62-29B51BFC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Item Screen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96AACA7-60E8-4FE3-B0BA-FA46C1FE0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7212"/>
            <a:ext cx="2446404" cy="4351338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7E27B3C-3B6E-44A2-BF5C-3F7638FA3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74" y="142875"/>
            <a:ext cx="946966" cy="16843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28DF72C-48AC-4153-94D4-3637932FD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88" y="692610"/>
            <a:ext cx="946967" cy="16843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04F2A29-CF01-497A-A3E8-CACF0F176B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616" y="2265926"/>
            <a:ext cx="946967" cy="168433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96B5266-A788-431F-8D31-3B658D6616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495" y="3954466"/>
            <a:ext cx="946967" cy="168433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D6B4776-6ABE-44C2-840E-3B0B3B0233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74" y="4808536"/>
            <a:ext cx="946967" cy="1684339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92727E9-2181-4133-8040-B2DEFD8BF985}"/>
              </a:ext>
            </a:extLst>
          </p:cNvPr>
          <p:cNvCxnSpPr/>
          <p:nvPr/>
        </p:nvCxnSpPr>
        <p:spPr>
          <a:xfrm flipV="1">
            <a:off x="1066800" y="985043"/>
            <a:ext cx="3911557" cy="1108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61C227D-3832-4307-87C0-B84BAC1EF0C7}"/>
              </a:ext>
            </a:extLst>
          </p:cNvPr>
          <p:cNvCxnSpPr/>
          <p:nvPr/>
        </p:nvCxnSpPr>
        <p:spPr>
          <a:xfrm flipV="1">
            <a:off x="2933107" y="1534779"/>
            <a:ext cx="3162893" cy="55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E5F50C9-E747-4C30-8792-082DFD8D6DB5}"/>
              </a:ext>
            </a:extLst>
          </p:cNvPr>
          <p:cNvCxnSpPr>
            <a:cxnSpLocks/>
          </p:cNvCxnSpPr>
          <p:nvPr/>
        </p:nvCxnSpPr>
        <p:spPr>
          <a:xfrm>
            <a:off x="3133724" y="2175002"/>
            <a:ext cx="4290375" cy="937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D99A49F-0061-4922-A70A-69E31586B371}"/>
              </a:ext>
            </a:extLst>
          </p:cNvPr>
          <p:cNvCxnSpPr/>
          <p:nvPr/>
        </p:nvCxnSpPr>
        <p:spPr>
          <a:xfrm flipV="1">
            <a:off x="3133724" y="5650705"/>
            <a:ext cx="1844633" cy="407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B72B520A-D3B6-4A66-BD55-235C042DD6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88" y="3954465"/>
            <a:ext cx="946967" cy="1684339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B921C1E-93C8-43CB-9C54-3FF5225BA788}"/>
              </a:ext>
            </a:extLst>
          </p:cNvPr>
          <p:cNvCxnSpPr>
            <a:cxnSpLocks/>
          </p:cNvCxnSpPr>
          <p:nvPr/>
        </p:nvCxnSpPr>
        <p:spPr>
          <a:xfrm flipV="1">
            <a:off x="981075" y="4764087"/>
            <a:ext cx="5167896" cy="128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73604A3-3307-428C-BF8F-06A017094598}"/>
              </a:ext>
            </a:extLst>
          </p:cNvPr>
          <p:cNvCxnSpPr>
            <a:cxnSpLocks/>
          </p:cNvCxnSpPr>
          <p:nvPr/>
        </p:nvCxnSpPr>
        <p:spPr>
          <a:xfrm flipV="1">
            <a:off x="5753100" y="4792432"/>
            <a:ext cx="3164878" cy="131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47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E72CE-4422-4E71-B5FC-F079440B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Share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2FA8C21-4E76-4122-AD07-75D579CC4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8" y="1690688"/>
            <a:ext cx="2446404" cy="435133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2EDE857-8842-45BD-89B4-CA9797940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955" y="365125"/>
            <a:ext cx="1113868" cy="1981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9FC945C-3FD9-4E8B-9520-58110DC8A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32" y="4698041"/>
            <a:ext cx="1113868" cy="19812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BC3B5E2-6AAD-4B02-86ED-38124B1D8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64" y="2532690"/>
            <a:ext cx="1112623" cy="1978986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672A8F7-E1DA-4AC3-B7B4-AAC44B49E90B}"/>
              </a:ext>
            </a:extLst>
          </p:cNvPr>
          <p:cNvCxnSpPr/>
          <p:nvPr/>
        </p:nvCxnSpPr>
        <p:spPr>
          <a:xfrm flipV="1">
            <a:off x="752475" y="1355725"/>
            <a:ext cx="4227791" cy="625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AE319C7-FD4C-48E4-A0DE-86E46EF97F45}"/>
              </a:ext>
            </a:extLst>
          </p:cNvPr>
          <p:cNvCxnSpPr>
            <a:cxnSpLocks/>
          </p:cNvCxnSpPr>
          <p:nvPr/>
        </p:nvCxnSpPr>
        <p:spPr>
          <a:xfrm>
            <a:off x="2562225" y="1981200"/>
            <a:ext cx="2410350" cy="3707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128603-6223-4275-89D1-6C25F41C29AD}"/>
              </a:ext>
            </a:extLst>
          </p:cNvPr>
          <p:cNvCxnSpPr>
            <a:cxnSpLocks/>
          </p:cNvCxnSpPr>
          <p:nvPr/>
        </p:nvCxnSpPr>
        <p:spPr>
          <a:xfrm>
            <a:off x="2866370" y="1981200"/>
            <a:ext cx="2106205" cy="1540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Inhaltsplatzhalter 4">
            <a:extLst>
              <a:ext uri="{FF2B5EF4-FFF2-40B4-BE49-F238E27FC236}">
                <a16:creationId xmlns:a16="http://schemas.microsoft.com/office/drawing/2014/main" id="{50A2A760-0A41-45F3-A849-FD82CAF94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849" y="4698040"/>
            <a:ext cx="1113868" cy="1981201"/>
          </a:xfrm>
          <a:prstGeom prst="rect">
            <a:avLst/>
          </a:prstGeom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00353A1-DADA-4D0F-9A9C-C7012E7DBA12}"/>
              </a:ext>
            </a:extLst>
          </p:cNvPr>
          <p:cNvCxnSpPr>
            <a:cxnSpLocks/>
          </p:cNvCxnSpPr>
          <p:nvPr/>
        </p:nvCxnSpPr>
        <p:spPr>
          <a:xfrm>
            <a:off x="4533900" y="4819650"/>
            <a:ext cx="3182883" cy="906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56754532-AC68-4297-980D-D6C8F4A9AC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90" y="2532690"/>
            <a:ext cx="1110827" cy="197579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10B89F0-2728-4C72-9511-BA8585A21E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057" y="4697176"/>
            <a:ext cx="1110827" cy="197579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DE23606E-B12F-4E15-9377-C87BDA20DC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48" y="2532690"/>
            <a:ext cx="1113868" cy="1981200"/>
          </a:xfrm>
          <a:prstGeom prst="rect">
            <a:avLst/>
          </a:prstGeom>
        </p:spPr>
      </p:pic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D590334-0325-478C-B9ED-90C14EE6E1C5}"/>
              </a:ext>
            </a:extLst>
          </p:cNvPr>
          <p:cNvCxnSpPr/>
          <p:nvPr/>
        </p:nvCxnSpPr>
        <p:spPr>
          <a:xfrm>
            <a:off x="4972575" y="2838450"/>
            <a:ext cx="2744208" cy="682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3F57C8B-9FC2-4C5F-B8A3-658066033C2E}"/>
              </a:ext>
            </a:extLst>
          </p:cNvPr>
          <p:cNvCxnSpPr>
            <a:cxnSpLocks/>
          </p:cNvCxnSpPr>
          <p:nvPr/>
        </p:nvCxnSpPr>
        <p:spPr>
          <a:xfrm flipV="1">
            <a:off x="7524750" y="3520585"/>
            <a:ext cx="2934720" cy="249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64A5DE-04BA-464B-9730-78DD98420AA3}"/>
              </a:ext>
            </a:extLst>
          </p:cNvPr>
          <p:cNvCxnSpPr>
            <a:cxnSpLocks/>
          </p:cNvCxnSpPr>
          <p:nvPr/>
        </p:nvCxnSpPr>
        <p:spPr>
          <a:xfrm>
            <a:off x="7883672" y="3810766"/>
            <a:ext cx="2585010" cy="1961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" name="Grafik 40">
            <a:extLst>
              <a:ext uri="{FF2B5EF4-FFF2-40B4-BE49-F238E27FC236}">
                <a16:creationId xmlns:a16="http://schemas.microsoft.com/office/drawing/2014/main" id="{8C57013B-E7EF-4CE2-94A1-1DFD25C21A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015" y="365124"/>
            <a:ext cx="1113869" cy="1981201"/>
          </a:xfrm>
          <a:prstGeom prst="rect">
            <a:avLst/>
          </a:prstGeom>
        </p:spPr>
      </p:pic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3E33E569-EEC9-4365-8E94-038FC7B9D009}"/>
              </a:ext>
            </a:extLst>
          </p:cNvPr>
          <p:cNvCxnSpPr/>
          <p:nvPr/>
        </p:nvCxnSpPr>
        <p:spPr>
          <a:xfrm flipV="1">
            <a:off x="8273717" y="1355724"/>
            <a:ext cx="2108533" cy="189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2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30F412-27A4-4F6D-A24A-9E1F6DD13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Item Edit Mode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9EB2156-53F6-426D-B7B5-EA9E54E20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23" y="1835150"/>
            <a:ext cx="2446404" cy="435133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8C7BC0A-65DD-4F10-8003-696E8C9FB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057" y="942975"/>
            <a:ext cx="1231681" cy="21907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A6944FD-8697-4B6D-BB49-B905F92ED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058" y="3995738"/>
            <a:ext cx="1231681" cy="219075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32B90C6-CB06-41AF-9978-230FEDBD56A7}"/>
              </a:ext>
            </a:extLst>
          </p:cNvPr>
          <p:cNvCxnSpPr/>
          <p:nvPr/>
        </p:nvCxnSpPr>
        <p:spPr>
          <a:xfrm flipV="1">
            <a:off x="2714625" y="2038350"/>
            <a:ext cx="3381375" cy="4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8746C6D-A4BD-48FF-A270-9D42EB182102}"/>
              </a:ext>
            </a:extLst>
          </p:cNvPr>
          <p:cNvCxnSpPr/>
          <p:nvPr/>
        </p:nvCxnSpPr>
        <p:spPr>
          <a:xfrm>
            <a:off x="2952750" y="3295650"/>
            <a:ext cx="3105147" cy="1795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814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4260E-C720-4172-A7DA-84C3A696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Item </a:t>
            </a:r>
            <a:r>
              <a:rPr lang="de-DE" dirty="0" err="1"/>
              <a:t>Camera</a:t>
            </a:r>
            <a:r>
              <a:rPr lang="de-DE" dirty="0"/>
              <a:t> Screen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BF851AB-1935-474F-BAB5-E757CEF3B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6100"/>
            <a:ext cx="2446404" cy="4351338"/>
          </a:xfrm>
        </p:spPr>
      </p:pic>
      <p:pic>
        <p:nvPicPr>
          <p:cNvPr id="7" name="Inhaltsplatzhalter 3">
            <a:extLst>
              <a:ext uri="{FF2B5EF4-FFF2-40B4-BE49-F238E27FC236}">
                <a16:creationId xmlns:a16="http://schemas.microsoft.com/office/drawing/2014/main" id="{6B0E195A-8637-4445-9220-3940364FE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570" y="92075"/>
            <a:ext cx="1154032" cy="205263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A4B6EF-B134-4B4D-8E5D-1F4D1A984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570" y="2298698"/>
            <a:ext cx="1154032" cy="20526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164A2F6-E595-46E8-AE54-FB35381861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570" y="4586286"/>
            <a:ext cx="1154032" cy="2052639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AD8DD9F-783E-4E9B-9F9A-5636CC0ADFEC}"/>
              </a:ext>
            </a:extLst>
          </p:cNvPr>
          <p:cNvCxnSpPr/>
          <p:nvPr/>
        </p:nvCxnSpPr>
        <p:spPr>
          <a:xfrm flipV="1">
            <a:off x="3038475" y="1118394"/>
            <a:ext cx="3475111" cy="1026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AC6DBB9-8599-46C7-832A-FA89183E0410}"/>
              </a:ext>
            </a:extLst>
          </p:cNvPr>
          <p:cNvCxnSpPr/>
          <p:nvPr/>
        </p:nvCxnSpPr>
        <p:spPr>
          <a:xfrm flipV="1">
            <a:off x="1257300" y="3325017"/>
            <a:ext cx="5256286" cy="2647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91603B-8C81-4700-BBDC-8F5701CB4A37}"/>
              </a:ext>
            </a:extLst>
          </p:cNvPr>
          <p:cNvCxnSpPr/>
          <p:nvPr/>
        </p:nvCxnSpPr>
        <p:spPr>
          <a:xfrm flipV="1">
            <a:off x="2061402" y="5612605"/>
            <a:ext cx="4452184" cy="273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6FBAEC9A-6755-4038-9621-03C99494E5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37" y="2298696"/>
            <a:ext cx="1154032" cy="205263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5FE1EFB-5026-4C63-969A-DCCEC43DB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2" y="4586287"/>
            <a:ext cx="1154032" cy="2052638"/>
          </a:xfrm>
          <a:prstGeom prst="rect">
            <a:avLst/>
          </a:prstGeom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B6BFD73-3C1C-4612-B4D6-DB09D5B9E6D4}"/>
              </a:ext>
            </a:extLst>
          </p:cNvPr>
          <p:cNvCxnSpPr>
            <a:cxnSpLocks/>
          </p:cNvCxnSpPr>
          <p:nvPr/>
        </p:nvCxnSpPr>
        <p:spPr>
          <a:xfrm flipV="1">
            <a:off x="6513586" y="3325015"/>
            <a:ext cx="3617012" cy="894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6BE3FEE-1F58-429F-A2ED-44EB623FEE9E}"/>
              </a:ext>
            </a:extLst>
          </p:cNvPr>
          <p:cNvCxnSpPr>
            <a:cxnSpLocks/>
          </p:cNvCxnSpPr>
          <p:nvPr/>
        </p:nvCxnSpPr>
        <p:spPr>
          <a:xfrm flipV="1">
            <a:off x="6372225" y="5612605"/>
            <a:ext cx="3758373" cy="940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4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</Words>
  <Application>Microsoft Office PowerPoint</Application>
  <PresentationFormat>Breitbild</PresentationFormat>
  <Paragraphs>10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walkthrough horizontal prototype</vt:lpstr>
      <vt:lpstr>Home Screen</vt:lpstr>
      <vt:lpstr>Edit Profile</vt:lpstr>
      <vt:lpstr>QR-Code Scanner</vt:lpstr>
      <vt:lpstr>List Edit Mode</vt:lpstr>
      <vt:lpstr>Item Screen</vt:lpstr>
      <vt:lpstr>Share</vt:lpstr>
      <vt:lpstr>Item Edit Mode</vt:lpstr>
      <vt:lpstr>Item Camera Screen</vt:lpstr>
      <vt:lpstr>Import from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Walkthrough horizontal Prototype</dc:title>
  <dc:creator>Rudolf Jost</dc:creator>
  <cp:lastModifiedBy>Rudolf Jost</cp:lastModifiedBy>
  <cp:revision>13</cp:revision>
  <dcterms:created xsi:type="dcterms:W3CDTF">2018-01-08T21:12:11Z</dcterms:created>
  <dcterms:modified xsi:type="dcterms:W3CDTF">2018-01-10T12:27:10Z</dcterms:modified>
</cp:coreProperties>
</file>